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sldIdLst>
    <p:sldId id="256" r:id="rId2"/>
    <p:sldId id="257" r:id="rId3"/>
    <p:sldId id="259" r:id="rId4"/>
    <p:sldId id="260" r:id="rId5"/>
    <p:sldId id="258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2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EBB050-309E-4F13-9A0D-FA323C1A42E7}" type="doc">
      <dgm:prSet loTypeId="urn:microsoft.com/office/officeart/2016/7/layout/LinearBlockProcessNumbered" loCatId="process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42FD2DDB-50E6-499A-B65D-F241FEDD8770}">
      <dgm:prSet custT="1"/>
      <dgm:spPr/>
      <dgm:t>
        <a:bodyPr/>
        <a:lstStyle/>
        <a:p>
          <a:r>
            <a:rPr lang="en-IE" sz="3200" dirty="0" err="1"/>
            <a:t>Wyliodrin</a:t>
          </a:r>
          <a:r>
            <a:rPr lang="en-IE" sz="3200" dirty="0"/>
            <a:t> -&gt;</a:t>
          </a:r>
        </a:p>
        <a:p>
          <a:r>
            <a:rPr lang="en-IE" sz="3200" dirty="0"/>
            <a:t> Buttons for moods</a:t>
          </a:r>
          <a:endParaRPr lang="en-US" sz="3200" dirty="0"/>
        </a:p>
      </dgm:t>
    </dgm:pt>
    <dgm:pt modelId="{4D2156EB-02AF-4570-A95C-D8BCCE18F38B}" type="parTrans" cxnId="{25AA8C08-4D58-4AB1-8279-032106528638}">
      <dgm:prSet/>
      <dgm:spPr/>
      <dgm:t>
        <a:bodyPr/>
        <a:lstStyle/>
        <a:p>
          <a:endParaRPr lang="en-US"/>
        </a:p>
      </dgm:t>
    </dgm:pt>
    <dgm:pt modelId="{807124EF-381B-40F8-A4C9-8D1075C99269}" type="sibTrans" cxnId="{25AA8C08-4D58-4AB1-8279-032106528638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6722C726-EA40-419C-B92A-AF5608F842F0}">
      <dgm:prSet custT="1"/>
      <dgm:spPr/>
      <dgm:t>
        <a:bodyPr/>
        <a:lstStyle/>
        <a:p>
          <a:r>
            <a:rPr lang="en-IE" sz="3200" dirty="0"/>
            <a:t>QR Scanner -&gt; Controlled on phone</a:t>
          </a:r>
          <a:endParaRPr lang="en-US" sz="3200" dirty="0"/>
        </a:p>
      </dgm:t>
    </dgm:pt>
    <dgm:pt modelId="{9AB6CBAE-71CB-44C8-A8EA-459DD00619CD}" type="parTrans" cxnId="{E77AA9C1-A1FA-4586-B6F9-8AC1F34DFB94}">
      <dgm:prSet/>
      <dgm:spPr/>
      <dgm:t>
        <a:bodyPr/>
        <a:lstStyle/>
        <a:p>
          <a:endParaRPr lang="en-US"/>
        </a:p>
      </dgm:t>
    </dgm:pt>
    <dgm:pt modelId="{471B475D-1C23-47C4-A076-E0859B649F69}" type="sibTrans" cxnId="{E77AA9C1-A1FA-4586-B6F9-8AC1F34DFB94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7106F311-CCD7-4F1F-AA1A-8BD5AEE45F90}" type="pres">
      <dgm:prSet presAssocID="{61EBB050-309E-4F13-9A0D-FA323C1A42E7}" presName="Name0" presStyleCnt="0">
        <dgm:presLayoutVars>
          <dgm:animLvl val="lvl"/>
          <dgm:resizeHandles val="exact"/>
        </dgm:presLayoutVars>
      </dgm:prSet>
      <dgm:spPr/>
    </dgm:pt>
    <dgm:pt modelId="{864E54F8-23A1-4A0F-92F8-EADB5463EFA5}" type="pres">
      <dgm:prSet presAssocID="{42FD2DDB-50E6-499A-B65D-F241FEDD8770}" presName="compositeNode" presStyleCnt="0">
        <dgm:presLayoutVars>
          <dgm:bulletEnabled val="1"/>
        </dgm:presLayoutVars>
      </dgm:prSet>
      <dgm:spPr/>
    </dgm:pt>
    <dgm:pt modelId="{659C34CE-53E7-403D-9127-DDAB386FEE66}" type="pres">
      <dgm:prSet presAssocID="{42FD2DDB-50E6-499A-B65D-F241FEDD8770}" presName="bgRect" presStyleLbl="alignNode1" presStyleIdx="0" presStyleCnt="2"/>
      <dgm:spPr/>
    </dgm:pt>
    <dgm:pt modelId="{9DAFD1D0-C7A5-4AFF-AD92-B089F1B62948}" type="pres">
      <dgm:prSet presAssocID="{807124EF-381B-40F8-A4C9-8D1075C99269}" presName="sibTransNodeRect" presStyleLbl="alignNode1" presStyleIdx="0" presStyleCnt="2">
        <dgm:presLayoutVars>
          <dgm:chMax val="0"/>
          <dgm:bulletEnabled val="1"/>
        </dgm:presLayoutVars>
      </dgm:prSet>
      <dgm:spPr/>
    </dgm:pt>
    <dgm:pt modelId="{8529DD20-9231-4513-832B-0E2EEA967239}" type="pres">
      <dgm:prSet presAssocID="{42FD2DDB-50E6-499A-B65D-F241FEDD8770}" presName="nodeRect" presStyleLbl="alignNode1" presStyleIdx="0" presStyleCnt="2">
        <dgm:presLayoutVars>
          <dgm:bulletEnabled val="1"/>
        </dgm:presLayoutVars>
      </dgm:prSet>
      <dgm:spPr/>
    </dgm:pt>
    <dgm:pt modelId="{F7717C17-4DD6-4713-A09F-E9D2A6CFD918}" type="pres">
      <dgm:prSet presAssocID="{807124EF-381B-40F8-A4C9-8D1075C99269}" presName="sibTrans" presStyleCnt="0"/>
      <dgm:spPr/>
    </dgm:pt>
    <dgm:pt modelId="{E82668C6-B008-4306-BC3F-24EA92E09924}" type="pres">
      <dgm:prSet presAssocID="{6722C726-EA40-419C-B92A-AF5608F842F0}" presName="compositeNode" presStyleCnt="0">
        <dgm:presLayoutVars>
          <dgm:bulletEnabled val="1"/>
        </dgm:presLayoutVars>
      </dgm:prSet>
      <dgm:spPr/>
    </dgm:pt>
    <dgm:pt modelId="{75A28486-8603-49CB-96D8-B6FA2256CADC}" type="pres">
      <dgm:prSet presAssocID="{6722C726-EA40-419C-B92A-AF5608F842F0}" presName="bgRect" presStyleLbl="alignNode1" presStyleIdx="1" presStyleCnt="2"/>
      <dgm:spPr/>
    </dgm:pt>
    <dgm:pt modelId="{D0CF36D7-7F4D-4FC3-940C-AA4771F91972}" type="pres">
      <dgm:prSet presAssocID="{471B475D-1C23-47C4-A076-E0859B649F69}" presName="sibTransNodeRect" presStyleLbl="alignNode1" presStyleIdx="1" presStyleCnt="2">
        <dgm:presLayoutVars>
          <dgm:chMax val="0"/>
          <dgm:bulletEnabled val="1"/>
        </dgm:presLayoutVars>
      </dgm:prSet>
      <dgm:spPr/>
    </dgm:pt>
    <dgm:pt modelId="{E1C92AF9-9258-4434-8185-6CBBA3B43158}" type="pres">
      <dgm:prSet presAssocID="{6722C726-EA40-419C-B92A-AF5608F842F0}" presName="nodeRect" presStyleLbl="alignNode1" presStyleIdx="1" presStyleCnt="2">
        <dgm:presLayoutVars>
          <dgm:bulletEnabled val="1"/>
        </dgm:presLayoutVars>
      </dgm:prSet>
      <dgm:spPr/>
    </dgm:pt>
  </dgm:ptLst>
  <dgm:cxnLst>
    <dgm:cxn modelId="{25AA8C08-4D58-4AB1-8279-032106528638}" srcId="{61EBB050-309E-4F13-9A0D-FA323C1A42E7}" destId="{42FD2DDB-50E6-499A-B65D-F241FEDD8770}" srcOrd="0" destOrd="0" parTransId="{4D2156EB-02AF-4570-A95C-D8BCCE18F38B}" sibTransId="{807124EF-381B-40F8-A4C9-8D1075C99269}"/>
    <dgm:cxn modelId="{F658A837-3EAE-4E3B-95DF-801680C83878}" type="presOf" srcId="{42FD2DDB-50E6-499A-B65D-F241FEDD8770}" destId="{8529DD20-9231-4513-832B-0E2EEA967239}" srcOrd="1" destOrd="0" presId="urn:microsoft.com/office/officeart/2016/7/layout/LinearBlockProcessNumbered"/>
    <dgm:cxn modelId="{A4F0297C-AD6E-4833-AA67-A0BC746C8681}" type="presOf" srcId="{61EBB050-309E-4F13-9A0D-FA323C1A42E7}" destId="{7106F311-CCD7-4F1F-AA1A-8BD5AEE45F90}" srcOrd="0" destOrd="0" presId="urn:microsoft.com/office/officeart/2016/7/layout/LinearBlockProcessNumbered"/>
    <dgm:cxn modelId="{20FAC384-0D9E-4B0F-97E0-2F6CCE62A13C}" type="presOf" srcId="{6722C726-EA40-419C-B92A-AF5608F842F0}" destId="{75A28486-8603-49CB-96D8-B6FA2256CADC}" srcOrd="0" destOrd="0" presId="urn:microsoft.com/office/officeart/2016/7/layout/LinearBlockProcessNumbered"/>
    <dgm:cxn modelId="{896AB587-307B-4D68-A912-3155F9B5B3AF}" type="presOf" srcId="{471B475D-1C23-47C4-A076-E0859B649F69}" destId="{D0CF36D7-7F4D-4FC3-940C-AA4771F91972}" srcOrd="0" destOrd="0" presId="urn:microsoft.com/office/officeart/2016/7/layout/LinearBlockProcessNumbered"/>
    <dgm:cxn modelId="{F6347BBD-770F-4809-8053-9DFD1E025F7B}" type="presOf" srcId="{42FD2DDB-50E6-499A-B65D-F241FEDD8770}" destId="{659C34CE-53E7-403D-9127-DDAB386FEE66}" srcOrd="0" destOrd="0" presId="urn:microsoft.com/office/officeart/2016/7/layout/LinearBlockProcessNumbered"/>
    <dgm:cxn modelId="{E77AA9C1-A1FA-4586-B6F9-8AC1F34DFB94}" srcId="{61EBB050-309E-4F13-9A0D-FA323C1A42E7}" destId="{6722C726-EA40-419C-B92A-AF5608F842F0}" srcOrd="1" destOrd="0" parTransId="{9AB6CBAE-71CB-44C8-A8EA-459DD00619CD}" sibTransId="{471B475D-1C23-47C4-A076-E0859B649F69}"/>
    <dgm:cxn modelId="{941052E2-BD3D-4409-97B7-0CF5007EE736}" type="presOf" srcId="{6722C726-EA40-419C-B92A-AF5608F842F0}" destId="{E1C92AF9-9258-4434-8185-6CBBA3B43158}" srcOrd="1" destOrd="0" presId="urn:microsoft.com/office/officeart/2016/7/layout/LinearBlockProcessNumbered"/>
    <dgm:cxn modelId="{E2E564F2-C39B-432A-8E38-30372C64543B}" type="presOf" srcId="{807124EF-381B-40F8-A4C9-8D1075C99269}" destId="{9DAFD1D0-C7A5-4AFF-AD92-B089F1B62948}" srcOrd="0" destOrd="0" presId="urn:microsoft.com/office/officeart/2016/7/layout/LinearBlockProcessNumbered"/>
    <dgm:cxn modelId="{85A1F49F-526E-4D80-9DFC-A10D2D92CC38}" type="presParOf" srcId="{7106F311-CCD7-4F1F-AA1A-8BD5AEE45F90}" destId="{864E54F8-23A1-4A0F-92F8-EADB5463EFA5}" srcOrd="0" destOrd="0" presId="urn:microsoft.com/office/officeart/2016/7/layout/LinearBlockProcessNumbered"/>
    <dgm:cxn modelId="{4AEF2EF8-1A6E-424E-B0C7-EA5DECD1991B}" type="presParOf" srcId="{864E54F8-23A1-4A0F-92F8-EADB5463EFA5}" destId="{659C34CE-53E7-403D-9127-DDAB386FEE66}" srcOrd="0" destOrd="0" presId="urn:microsoft.com/office/officeart/2016/7/layout/LinearBlockProcessNumbered"/>
    <dgm:cxn modelId="{9EC81BBA-029C-47F7-B25E-77C007F3EBF7}" type="presParOf" srcId="{864E54F8-23A1-4A0F-92F8-EADB5463EFA5}" destId="{9DAFD1D0-C7A5-4AFF-AD92-B089F1B62948}" srcOrd="1" destOrd="0" presId="urn:microsoft.com/office/officeart/2016/7/layout/LinearBlockProcessNumbered"/>
    <dgm:cxn modelId="{17898A6A-5F7E-4059-9F0D-778F2A16B04F}" type="presParOf" srcId="{864E54F8-23A1-4A0F-92F8-EADB5463EFA5}" destId="{8529DD20-9231-4513-832B-0E2EEA967239}" srcOrd="2" destOrd="0" presId="urn:microsoft.com/office/officeart/2016/7/layout/LinearBlockProcessNumbered"/>
    <dgm:cxn modelId="{192E2C69-DF2A-4EF5-BED4-28CEF676AF7F}" type="presParOf" srcId="{7106F311-CCD7-4F1F-AA1A-8BD5AEE45F90}" destId="{F7717C17-4DD6-4713-A09F-E9D2A6CFD918}" srcOrd="1" destOrd="0" presId="urn:microsoft.com/office/officeart/2016/7/layout/LinearBlockProcessNumbered"/>
    <dgm:cxn modelId="{FA526C55-BDBE-437E-B055-743CF744467B}" type="presParOf" srcId="{7106F311-CCD7-4F1F-AA1A-8BD5AEE45F90}" destId="{E82668C6-B008-4306-BC3F-24EA92E09924}" srcOrd="2" destOrd="0" presId="urn:microsoft.com/office/officeart/2016/7/layout/LinearBlockProcessNumbered"/>
    <dgm:cxn modelId="{6B031374-DC99-4211-AC29-6A309843EE4F}" type="presParOf" srcId="{E82668C6-B008-4306-BC3F-24EA92E09924}" destId="{75A28486-8603-49CB-96D8-B6FA2256CADC}" srcOrd="0" destOrd="0" presId="urn:microsoft.com/office/officeart/2016/7/layout/LinearBlockProcessNumbered"/>
    <dgm:cxn modelId="{D555B0DC-06A6-406F-B8C8-5232017E2866}" type="presParOf" srcId="{E82668C6-B008-4306-BC3F-24EA92E09924}" destId="{D0CF36D7-7F4D-4FC3-940C-AA4771F91972}" srcOrd="1" destOrd="0" presId="urn:microsoft.com/office/officeart/2016/7/layout/LinearBlockProcessNumbered"/>
    <dgm:cxn modelId="{E7150A39-FB65-47B5-8817-43FD7B09C703}" type="presParOf" srcId="{E82668C6-B008-4306-BC3F-24EA92E09924}" destId="{E1C92AF9-9258-4434-8185-6CBBA3B43158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9C34CE-53E7-403D-9127-DDAB386FEE66}">
      <dsp:nvSpPr>
        <dsp:cNvPr id="0" name=""/>
        <dsp:cNvSpPr/>
      </dsp:nvSpPr>
      <dsp:spPr>
        <a:xfrm>
          <a:off x="3381" y="0"/>
          <a:ext cx="5198864" cy="3530062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dk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13532" tIns="0" rIns="513532" bIns="33020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3200" kern="1200" dirty="0" err="1"/>
            <a:t>Wyliodrin</a:t>
          </a:r>
          <a:r>
            <a:rPr lang="en-IE" sz="3200" kern="1200" dirty="0"/>
            <a:t> -&gt;</a:t>
          </a:r>
        </a:p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3200" kern="1200" dirty="0"/>
            <a:t> Buttons for moods</a:t>
          </a:r>
          <a:endParaRPr lang="en-US" sz="3200" kern="1200" dirty="0"/>
        </a:p>
      </dsp:txBody>
      <dsp:txXfrm>
        <a:off x="3381" y="1412024"/>
        <a:ext cx="5198864" cy="2118037"/>
      </dsp:txXfrm>
    </dsp:sp>
    <dsp:sp modelId="{9DAFD1D0-C7A5-4AFF-AD92-B089F1B62948}">
      <dsp:nvSpPr>
        <dsp:cNvPr id="0" name=""/>
        <dsp:cNvSpPr/>
      </dsp:nvSpPr>
      <dsp:spPr>
        <a:xfrm>
          <a:off x="3381" y="0"/>
          <a:ext cx="5198864" cy="1412024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13532" tIns="165100" rIns="513532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3381" y="0"/>
        <a:ext cx="5198864" cy="1412024"/>
      </dsp:txXfrm>
    </dsp:sp>
    <dsp:sp modelId="{75A28486-8603-49CB-96D8-B6FA2256CADC}">
      <dsp:nvSpPr>
        <dsp:cNvPr id="0" name=""/>
        <dsp:cNvSpPr/>
      </dsp:nvSpPr>
      <dsp:spPr>
        <a:xfrm>
          <a:off x="5618154" y="0"/>
          <a:ext cx="5198864" cy="3530062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dk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13532" tIns="0" rIns="513532" bIns="33020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3200" kern="1200" dirty="0"/>
            <a:t>QR Scanner -&gt; Controlled on phone</a:t>
          </a:r>
          <a:endParaRPr lang="en-US" sz="3200" kern="1200" dirty="0"/>
        </a:p>
      </dsp:txBody>
      <dsp:txXfrm>
        <a:off x="5618154" y="1412024"/>
        <a:ext cx="5198864" cy="2118037"/>
      </dsp:txXfrm>
    </dsp:sp>
    <dsp:sp modelId="{D0CF36D7-7F4D-4FC3-940C-AA4771F91972}">
      <dsp:nvSpPr>
        <dsp:cNvPr id="0" name=""/>
        <dsp:cNvSpPr/>
      </dsp:nvSpPr>
      <dsp:spPr>
        <a:xfrm>
          <a:off x="5618154" y="0"/>
          <a:ext cx="5198864" cy="1412024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13532" tIns="165100" rIns="513532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5618154" y="0"/>
        <a:ext cx="5198864" cy="14120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3/23/2017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602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509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3/23/2017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270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3/23/2017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819217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3/23/2017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870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8411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3710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508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3/23/2017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235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634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3/23/2017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36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930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2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409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2530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295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749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736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/>
              <a:t>Mood lamp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E" dirty="0"/>
              <a:t>Laurie Fitzek</a:t>
            </a:r>
          </a:p>
        </p:txBody>
      </p:sp>
    </p:spTree>
    <p:extLst>
      <p:ext uri="{BB962C8B-B14F-4D97-AF65-F5344CB8AC3E}">
        <p14:creationId xmlns:p14="http://schemas.microsoft.com/office/powerpoint/2010/main" val="4085104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81549"/>
            <a:ext cx="4837670" cy="838200"/>
          </a:xfrm>
        </p:spPr>
        <p:txBody>
          <a:bodyPr/>
          <a:lstStyle/>
          <a:p>
            <a:r>
              <a:rPr lang="en-IE" dirty="0"/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>
          <a:xfrm>
            <a:off x="684177" y="2827637"/>
            <a:ext cx="5443151" cy="3094485"/>
          </a:xfrm>
        </p:spPr>
        <p:txBody>
          <a:bodyPr>
            <a:normAutofit/>
          </a:bodyPr>
          <a:lstStyle/>
          <a:p>
            <a:r>
              <a:rPr lang="en-IE" sz="2200" dirty="0"/>
              <a:t>To have a functioning mood lamp controlled by an app and/or sensitivity to light, sound and temperature.</a:t>
            </a:r>
          </a:p>
          <a:p>
            <a:endParaRPr lang="en-IE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r>
              <a:rPr lang="en-IE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Why?</a:t>
            </a:r>
          </a:p>
          <a:p>
            <a:r>
              <a:rPr lang="en-IE" sz="2200" dirty="0"/>
              <a:t>It sounded good.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1187" y="2100649"/>
            <a:ext cx="4695386" cy="395416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398480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Project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48590"/>
            <a:ext cx="10820400" cy="4470096"/>
          </a:xfrm>
        </p:spPr>
        <p:txBody>
          <a:bodyPr/>
          <a:lstStyle/>
          <a:p>
            <a:r>
              <a:rPr lang="en-IE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RGB Led Light Circuit</a:t>
            </a:r>
          </a:p>
          <a:p>
            <a:endParaRPr lang="en-I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236944"/>
            <a:ext cx="5715798" cy="29817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807" y="2491973"/>
            <a:ext cx="4553585" cy="407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623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PROJECT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685800" y="2065866"/>
            <a:ext cx="3456432" cy="753534"/>
          </a:xfrm>
        </p:spPr>
        <p:txBody>
          <a:bodyPr>
            <a:normAutofit fontScale="25000" lnSpcReduction="20000"/>
          </a:bodyPr>
          <a:lstStyle/>
          <a:p>
            <a:r>
              <a:rPr lang="en-IE" sz="19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Happy	</a:t>
            </a:r>
            <a:r>
              <a:rPr lang="en-IE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		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half" idx="15"/>
          </p:nvPr>
        </p:nvSpPr>
        <p:spPr/>
        <p:txBody>
          <a:bodyPr>
            <a:normAutofit/>
          </a:bodyPr>
          <a:lstStyle/>
          <a:p>
            <a:r>
              <a:rPr lang="en-IE" sz="1800" dirty="0"/>
              <a:t>Yellow Light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E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Sad</a:t>
            </a:r>
            <a:endParaRPr lang="en-IE" sz="44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half" idx="16"/>
          </p:nvPr>
        </p:nvSpPr>
        <p:spPr/>
        <p:txBody>
          <a:bodyPr>
            <a:normAutofit/>
          </a:bodyPr>
          <a:lstStyle/>
          <a:p>
            <a:r>
              <a:rPr lang="en-IE" sz="2000" dirty="0"/>
              <a:t>Blue Light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E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Angry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half" idx="17"/>
          </p:nvPr>
        </p:nvSpPr>
        <p:spPr/>
        <p:txBody>
          <a:bodyPr>
            <a:normAutofit/>
          </a:bodyPr>
          <a:lstStyle/>
          <a:p>
            <a:r>
              <a:rPr lang="en-IE" sz="2000" dirty="0"/>
              <a:t>Red Light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38938" y="3602140"/>
            <a:ext cx="2990337" cy="224275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564716" y="3614698"/>
            <a:ext cx="3090795" cy="231809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249496" y="3575627"/>
            <a:ext cx="3061038" cy="229577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55499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493" y="2471351"/>
            <a:ext cx="4413189" cy="22065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186" y="4563888"/>
            <a:ext cx="2913250" cy="20028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804" y="1383958"/>
            <a:ext cx="3422015" cy="13318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3600" y="764373"/>
            <a:ext cx="6832600" cy="1293028"/>
          </a:xfrm>
        </p:spPr>
        <p:txBody>
          <a:bodyPr>
            <a:normAutofit/>
          </a:bodyPr>
          <a:lstStyle/>
          <a:p>
            <a:r>
              <a:rPr lang="en-IE" dirty="0"/>
              <a:t>Project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3600" y="2194560"/>
            <a:ext cx="6832600" cy="402412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E" sz="2000" b="1" dirty="0">
              <a:ln w="22225">
                <a:solidFill>
                  <a:schemeClr val="accent2"/>
                </a:solidFill>
                <a:prstDash val="solid"/>
              </a:ln>
            </a:endParaRPr>
          </a:p>
          <a:p>
            <a:pPr marL="0" indent="0">
              <a:buNone/>
            </a:pPr>
            <a:r>
              <a:rPr lang="en-IE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Technology &amp; Skills</a:t>
            </a:r>
          </a:p>
          <a:p>
            <a:r>
              <a:rPr lang="en-IE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Raspberry Pi connected to </a:t>
            </a:r>
            <a:r>
              <a:rPr lang="en-IE" sz="2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Wyliodrin</a:t>
            </a:r>
            <a:endParaRPr lang="en-IE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3"/>
            <a:r>
              <a:rPr lang="en-IE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Using Streams</a:t>
            </a:r>
          </a:p>
          <a:p>
            <a:r>
              <a:rPr lang="en-IE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Arduino connected to Raspberry Pi</a:t>
            </a:r>
          </a:p>
          <a:p>
            <a:pPr marL="0" indent="0">
              <a:buNone/>
            </a:pPr>
            <a:endParaRPr lang="en-IE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IE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Programming</a:t>
            </a:r>
          </a:p>
          <a:p>
            <a:pPr marL="0" indent="0">
              <a:buNone/>
            </a:pPr>
            <a:endParaRPr lang="en-IE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endParaRPr lang="en-IE" sz="2000" dirty="0"/>
          </a:p>
        </p:txBody>
      </p:sp>
    </p:spTree>
    <p:extLst>
      <p:ext uri="{BB962C8B-B14F-4D97-AF65-F5344CB8AC3E}">
        <p14:creationId xmlns:p14="http://schemas.microsoft.com/office/powerpoint/2010/main" val="1416303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IE"/>
              <a:t>Progress so far</a:t>
            </a:r>
          </a:p>
        </p:txBody>
      </p:sp>
      <p:graphicFrame>
        <p:nvGraphicFramePr>
          <p:cNvPr id="6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6806669"/>
              </p:ext>
            </p:extLst>
          </p:nvPr>
        </p:nvGraphicFramePr>
        <p:xfrm>
          <a:off x="685800" y="2441051"/>
          <a:ext cx="10820400" cy="3530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13635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E5224E"/>
      </a:accent1>
      <a:accent2>
        <a:srgbClr val="9D074E"/>
      </a:accent2>
      <a:accent3>
        <a:srgbClr val="7F2294"/>
      </a:accent3>
      <a:accent4>
        <a:srgbClr val="8D65EA"/>
      </a:accent4>
      <a:accent5>
        <a:srgbClr val="588FE2"/>
      </a:accent5>
      <a:accent6>
        <a:srgbClr val="127CA4"/>
      </a:accent6>
      <a:hlink>
        <a:srgbClr val="FB4AB6"/>
      </a:hlink>
      <a:folHlink>
        <a:srgbClr val="F98FE9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6DB8EB18-3657-4051-A897-2ED3883235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147</TotalTime>
  <Words>84</Words>
  <Application>Microsoft Office PowerPoint</Application>
  <PresentationFormat>Widescreen</PresentationFormat>
  <Paragraphs>29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Century Gothic</vt:lpstr>
      <vt:lpstr>Vapor Trail</vt:lpstr>
      <vt:lpstr>Mood lamp</vt:lpstr>
      <vt:lpstr>Project overview</vt:lpstr>
      <vt:lpstr>Project design</vt:lpstr>
      <vt:lpstr>PROJECT Design</vt:lpstr>
      <vt:lpstr>Project design</vt:lpstr>
      <vt:lpstr>Progress so far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Mood lamp</dc:title>
  <dc:creator>20075632</dc:creator>
  <cp:lastModifiedBy>20075632</cp:lastModifiedBy>
  <cp:revision>9</cp:revision>
  <dcterms:created xsi:type="dcterms:W3CDTF">2017-03-23T19:04:31Z</dcterms:created>
  <dcterms:modified xsi:type="dcterms:W3CDTF">2017-03-23T21:32:08Z</dcterms:modified>
</cp:coreProperties>
</file>

<file path=docProps/thumbnail.jpeg>
</file>